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handoutMasterIdLst>
    <p:handoutMasterId r:id="rId11"/>
  </p:handoutMasterIdLst>
  <p:sldIdLst>
    <p:sldId id="712" r:id="rId2"/>
    <p:sldId id="700" r:id="rId3"/>
    <p:sldId id="713" r:id="rId4"/>
    <p:sldId id="714" r:id="rId5"/>
    <p:sldId id="715" r:id="rId6"/>
    <p:sldId id="716" r:id="rId7"/>
    <p:sldId id="724" r:id="rId8"/>
    <p:sldId id="723" r:id="rId9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D347AA7-4648-1BC8-206B-ABE2AD08BBA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(335)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D93EC1-C7ED-16D5-330F-2108CBD27DA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11/23/2022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562E87-3122-05B8-6EF0-40C2EA4E51E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2DE6F0-B577-748D-06D1-D148289EB49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FE47ADC6-5F46-4C73-82E6-969683FD15A3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3698974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/>
              <a:t>Class – The Life Of Christ (335)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11/23/2022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19D6B864-54C0-4D4A-8551-185A30B50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42873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6468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280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468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634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1429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77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472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122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820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549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855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CE1DC73-61C9-405E-8322-F48E24BD0DFF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334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17640"/>
            <a:ext cx="8229600" cy="1646605"/>
          </a:xfrm>
        </p:spPr>
        <p:txBody>
          <a:bodyPr>
            <a:spAutoFit/>
          </a:bodyPr>
          <a:lstStyle/>
          <a:p>
            <a:r>
              <a:rPr lang="en-US" sz="49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 Last Week </a:t>
            </a:r>
            <a:br>
              <a:rPr lang="en-US" sz="49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US" sz="49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Of Jesus’ Life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8210" y="3200400"/>
            <a:ext cx="6000945" cy="1277273"/>
          </a:xfr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chemeClr val="tx1"/>
                </a:solidFill>
              </a:rPr>
              <a:t>The Resurrection (continued)</a:t>
            </a:r>
          </a:p>
          <a:p>
            <a:r>
              <a:rPr lang="en-US" sz="3600" dirty="0">
                <a:solidFill>
                  <a:schemeClr val="tx1"/>
                </a:solidFill>
              </a:rPr>
              <a:t>1 Corinthians 15:1-19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1383509-D943-E04E-C3BB-8A039C76EDD2}"/>
              </a:ext>
            </a:extLst>
          </p:cNvPr>
          <p:cNvSpPr txBox="1"/>
          <p:nvPr/>
        </p:nvSpPr>
        <p:spPr>
          <a:xfrm>
            <a:off x="2768519" y="5277505"/>
            <a:ext cx="36417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Sans Unicode"/>
                <a:ea typeface="+mn-ea"/>
                <a:cs typeface="+mn-cs"/>
              </a:rPr>
              <a:t>November 23, 2022</a:t>
            </a:r>
          </a:p>
        </p:txBody>
      </p:sp>
    </p:spTree>
    <p:extLst>
      <p:ext uri="{BB962C8B-B14F-4D97-AF65-F5344CB8AC3E}">
        <p14:creationId xmlns:p14="http://schemas.microsoft.com/office/powerpoint/2010/main" val="1049038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10874" y="1447800"/>
            <a:ext cx="7953375" cy="3831818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b="1" dirty="0"/>
              <a:t>Fear of the Jews.</a:t>
            </a:r>
          </a:p>
          <a:p>
            <a:r>
              <a:rPr lang="en-US" sz="3200" dirty="0"/>
              <a:t>Matthew 27:63, </a:t>
            </a:r>
            <a:r>
              <a:rPr lang="en-US" sz="3200" i="1" dirty="0"/>
              <a:t>“We remember that that deceiver said while he was yet alive, After three days I rise again.”</a:t>
            </a:r>
            <a:r>
              <a:rPr lang="en-US" sz="3200" dirty="0"/>
              <a:t> </a:t>
            </a:r>
            <a:br>
              <a:rPr lang="en-US" sz="3200" dirty="0"/>
            </a:br>
            <a:r>
              <a:rPr lang="en-US" sz="3200" dirty="0"/>
              <a:t>(cf. John 2:19)</a:t>
            </a:r>
          </a:p>
          <a:p>
            <a:r>
              <a:rPr lang="en-US" sz="3200" dirty="0"/>
              <a:t>Matthew 27:64 – Afraid the disciples would steal the body.</a:t>
            </a:r>
          </a:p>
          <a:p>
            <a:r>
              <a:rPr lang="en-US" sz="3200" dirty="0"/>
              <a:t>Tomb sealed and guarded. Matthew 27:66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97579" y="76313"/>
            <a:ext cx="7772400" cy="136960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Watch At The Sepulcher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Matthew 27:62-66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5750" y="1447800"/>
            <a:ext cx="8622579" cy="4237057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/>
              <a:t>Early on the first day of the week</a:t>
            </a:r>
            <a:r>
              <a:rPr lang="en-US" sz="3200" b="1" dirty="0"/>
              <a:t>.</a:t>
            </a:r>
          </a:p>
          <a:p>
            <a:r>
              <a:rPr lang="en-US" sz="2800"/>
              <a:t>Jesus arose </a:t>
            </a:r>
            <a:r>
              <a:rPr lang="en-US" sz="2800" i="1"/>
              <a:t>“on the third day”</a:t>
            </a:r>
            <a:r>
              <a:rPr lang="en-US" sz="2800"/>
              <a:t> (Matthew 16:21; Luke 9:22; </a:t>
            </a:r>
            <a:br>
              <a:rPr lang="en-US" sz="2800"/>
            </a:br>
            <a:r>
              <a:rPr lang="en-US" sz="2800"/>
              <a:t>Acts 10:40; 1 Corinthians 15:4), </a:t>
            </a:r>
            <a:r>
              <a:rPr lang="en-US" sz="2800" i="1"/>
              <a:t>“in three days”</a:t>
            </a:r>
            <a:r>
              <a:rPr lang="en-US" sz="2800"/>
              <a:t> (Matthew 26:61; John 2:19), </a:t>
            </a:r>
            <a:r>
              <a:rPr lang="en-US" sz="2800" i="1"/>
              <a:t>“after three days”</a:t>
            </a:r>
            <a:r>
              <a:rPr lang="en-US" sz="2800"/>
              <a:t> (Matthew 27:63; Mark 8:31</a:t>
            </a:r>
            <a:r>
              <a:rPr lang="en-US" sz="2800" dirty="0"/>
              <a:t>).</a:t>
            </a:r>
          </a:p>
          <a:p>
            <a:r>
              <a:rPr lang="en-US" sz="2800"/>
              <a:t>Even though John names only Mary Magdalene</a:t>
            </a:r>
            <a:br>
              <a:rPr lang="en-US" sz="2800" dirty="0"/>
            </a:br>
            <a:r>
              <a:rPr lang="en-US" sz="2800"/>
              <a:t>(John 20:1), we know that other women were with her</a:t>
            </a:r>
            <a:r>
              <a:rPr lang="en-US" sz="2800" dirty="0"/>
              <a:t>.</a:t>
            </a:r>
            <a:br>
              <a:rPr lang="en-US" sz="2800" dirty="0"/>
            </a:br>
            <a:r>
              <a:rPr lang="en-US" sz="2800" dirty="0"/>
              <a:t>(</a:t>
            </a:r>
            <a:r>
              <a:rPr lang="en-US" sz="2800"/>
              <a:t>cf. Matthew 28:1; Mark 16:1-4; Luke 23:1-3, 10</a:t>
            </a:r>
            <a:r>
              <a:rPr lang="en-US" sz="2800" dirty="0"/>
              <a:t>)</a:t>
            </a:r>
          </a:p>
          <a:p>
            <a:pPr lvl="1"/>
            <a:r>
              <a:rPr lang="en-US" sz="2800"/>
              <a:t>Women had rested on the Sabbath day. (Matthew 27:61</a:t>
            </a:r>
            <a:r>
              <a:rPr lang="en-US" sz="2800" dirty="0"/>
              <a:t>;</a:t>
            </a:r>
            <a:br>
              <a:rPr lang="en-US" sz="2800"/>
            </a:br>
            <a:r>
              <a:rPr lang="en-US" sz="2800"/>
              <a:t>Mark 15:47; Luke 23:55-56</a:t>
            </a:r>
            <a:r>
              <a:rPr lang="en-US" sz="2800" dirty="0"/>
              <a:t>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97579" y="79122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Empty Tomb.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514475"/>
            <a:ext cx="8686800" cy="3831818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b="1" dirty="0"/>
              <a:t>Tomb opened. </a:t>
            </a:r>
            <a:r>
              <a:rPr lang="en-US" sz="3200" dirty="0"/>
              <a:t>Matthew 28:1-4; Mark 16:1-4; </a:t>
            </a:r>
            <a:br>
              <a:rPr lang="en-US" sz="3200" dirty="0"/>
            </a:br>
            <a:r>
              <a:rPr lang="en-US" sz="3200" dirty="0"/>
              <a:t>Luke 24:1-3</a:t>
            </a:r>
          </a:p>
          <a:p>
            <a:r>
              <a:rPr lang="en-US" sz="3200" dirty="0"/>
              <a:t>Mary Magdalene reports to Peter and John. John 20:1-2</a:t>
            </a:r>
          </a:p>
          <a:p>
            <a:r>
              <a:rPr lang="en-US" sz="3200" dirty="0"/>
              <a:t>Other women enter the tomb and instructed by two angels. cf. Mark 16:1-8 </a:t>
            </a:r>
          </a:p>
          <a:p>
            <a:r>
              <a:rPr lang="en-US" sz="3200" dirty="0"/>
              <a:t>READ: </a:t>
            </a:r>
            <a:r>
              <a:rPr lang="en-US" sz="3200" b="1" dirty="0"/>
              <a:t>Luke 24:1-8</a:t>
            </a:r>
            <a:r>
              <a:rPr lang="en-US" sz="3200" dirty="0"/>
              <a:t>, </a:t>
            </a:r>
            <a:r>
              <a:rPr lang="en-US" sz="3200" i="1" dirty="0"/>
              <a:t>“</a:t>
            </a:r>
            <a:r>
              <a:rPr lang="en-US" sz="3200" b="1" i="1" dirty="0"/>
              <a:t>Why seek ye the living among the dead? He is not here, but is risen</a:t>
            </a:r>
            <a:r>
              <a:rPr lang="en-US" sz="3200" i="1" dirty="0"/>
              <a:t>.”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97584" y="79119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Empty Tomb.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5414" y="1481328"/>
            <a:ext cx="9002598" cy="4862870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3100" dirty="0"/>
              <a:t>They found the linen clothes in which the body had been wrapped lying in one place, and the handkerchief which had been about His head carefully folded and laid separately.</a:t>
            </a:r>
          </a:p>
          <a:p>
            <a:pPr>
              <a:spcBef>
                <a:spcPts val="0"/>
              </a:spcBef>
            </a:pPr>
            <a:r>
              <a:rPr lang="en-US" sz="3100" dirty="0"/>
              <a:t>What they witnessed caused them to </a:t>
            </a:r>
            <a:r>
              <a:rPr lang="en-US" sz="3100" i="1" dirty="0"/>
              <a:t>“believe” </a:t>
            </a:r>
            <a:r>
              <a:rPr lang="en-US" sz="3100" dirty="0"/>
              <a:t>that Jesus had been raised.</a:t>
            </a:r>
          </a:p>
          <a:p>
            <a:pPr>
              <a:spcBef>
                <a:spcPts val="0"/>
              </a:spcBef>
            </a:pPr>
            <a:r>
              <a:rPr lang="en-US" sz="3100" b="1" dirty="0"/>
              <a:t>Yet, they</a:t>
            </a:r>
            <a:r>
              <a:rPr lang="en-US" sz="3100" dirty="0"/>
              <a:t> </a:t>
            </a:r>
            <a:r>
              <a:rPr lang="en-US" sz="3100" i="1" dirty="0"/>
              <a:t>“</a:t>
            </a:r>
            <a:r>
              <a:rPr lang="en-US" sz="3100" b="1" i="1" dirty="0"/>
              <a:t>knew not the scripture</a:t>
            </a:r>
            <a:r>
              <a:rPr lang="en-US" sz="3100" i="1" dirty="0"/>
              <a:t>.”</a:t>
            </a:r>
            <a:endParaRPr lang="en-US" sz="3100" dirty="0"/>
          </a:p>
          <a:p>
            <a:pPr lvl="1">
              <a:spcBef>
                <a:spcPts val="0"/>
              </a:spcBef>
            </a:pPr>
            <a:r>
              <a:rPr lang="en-US" sz="3100" dirty="0"/>
              <a:t>Certainly, they had read Psalms 16:10 and we know that Jesus had told them He would be crucified, then raised (cf. Luke 24:6-7; Matthew 16:21), but they had not fully understood (cf. Luke 24:45-48).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97582" y="76313"/>
            <a:ext cx="7772400" cy="136960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Empty Tomb – Peter and John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Luke 24:12; John 20:3-10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14325" y="1477299"/>
            <a:ext cx="8612858" cy="5268109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/>
              <a:t>Mary Magdalene.</a:t>
            </a:r>
            <a:r>
              <a:rPr lang="en-US" sz="3200" dirty="0"/>
              <a:t> Mark 16:9-11; John 20:11-18</a:t>
            </a:r>
          </a:p>
          <a:p>
            <a:r>
              <a:rPr lang="en-US" sz="2800" dirty="0"/>
              <a:t>Mark explains that the purpose of their visit was to bring spices to anoint Jesus’ body (Mark 16:1). </a:t>
            </a:r>
          </a:p>
          <a:p>
            <a:r>
              <a:rPr lang="en-US" sz="2800" dirty="0"/>
              <a:t>Mark also reveals to us the concern the women expressed on the way to the tomb. (Mark 16:3-4).</a:t>
            </a:r>
          </a:p>
          <a:p>
            <a:pPr lvl="1"/>
            <a:r>
              <a:rPr lang="en-US" sz="2600" dirty="0"/>
              <a:t>Matthew 28:2 explains how the stone was rolled away … Note the effect on the </a:t>
            </a:r>
            <a:r>
              <a:rPr lang="en-US" sz="2600" i="1" dirty="0"/>
              <a:t>“watchers.” </a:t>
            </a:r>
          </a:p>
          <a:p>
            <a:r>
              <a:rPr lang="en-US" sz="2800" dirty="0"/>
              <a:t>Looked into the tomb and saw two angels.</a:t>
            </a:r>
          </a:p>
          <a:p>
            <a:r>
              <a:rPr lang="en-US" sz="2800" dirty="0"/>
              <a:t>Saw Jesus, thought he was the gardener.</a:t>
            </a:r>
          </a:p>
          <a:p>
            <a:r>
              <a:rPr lang="en-US" sz="2800" dirty="0"/>
              <a:t>Called Jesus </a:t>
            </a:r>
            <a:r>
              <a:rPr lang="en-US" sz="2800" i="1" dirty="0" err="1"/>
              <a:t>Rabboni</a:t>
            </a:r>
            <a:r>
              <a:rPr lang="en-US" sz="2800" dirty="0"/>
              <a:t> (Aramaic term meaning “teacher”). </a:t>
            </a:r>
            <a:br>
              <a:rPr lang="en-US" sz="2800" dirty="0"/>
            </a:br>
            <a:r>
              <a:rPr lang="en-US" sz="2800" dirty="0"/>
              <a:t>John 20:16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97583" y="220524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Jesus’ First Appearance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40383" y="1410624"/>
            <a:ext cx="8686800" cy="4314001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dirty="0"/>
              <a:t>Mary Magdalene.</a:t>
            </a:r>
            <a:r>
              <a:rPr lang="en-US" sz="3200" dirty="0"/>
              <a:t> Mark 16:9-11; John 20:11-18</a:t>
            </a:r>
          </a:p>
          <a:p>
            <a:r>
              <a:rPr lang="en-US" sz="2800" dirty="0"/>
              <a:t>She attempted to grasp Him (Matthew 28:9-10) and Jesus told her </a:t>
            </a:r>
            <a:r>
              <a:rPr lang="en-US" sz="2800" i="1" dirty="0"/>
              <a:t>“stop clinging to me.”</a:t>
            </a:r>
          </a:p>
          <a:p>
            <a:r>
              <a:rPr lang="en-US" sz="2800" i="1" dirty="0"/>
              <a:t>“Not yet ascended.” </a:t>
            </a:r>
          </a:p>
          <a:p>
            <a:pPr lvl="1"/>
            <a:r>
              <a:rPr lang="en-US" sz="2800" dirty="0"/>
              <a:t>As important as His bodily resurrection was, His ascension to heaven to reign at the right hand of God was also cause for rejoicing. </a:t>
            </a:r>
            <a:br>
              <a:rPr lang="en-US" sz="2800" dirty="0"/>
            </a:br>
            <a:r>
              <a:rPr lang="en-US" sz="2800" dirty="0"/>
              <a:t>cf. Hebrews 1:3; 8:1; Ephesians 1:20-23; Daniel 7:13-14</a:t>
            </a:r>
          </a:p>
          <a:p>
            <a:r>
              <a:rPr lang="en-US" sz="2800" b="1" dirty="0"/>
              <a:t>Note: The disciples did not believe her. Mark 16:10-11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97583" y="220524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Jesus’ First Appearance</a:t>
            </a:r>
          </a:p>
        </p:txBody>
      </p:sp>
    </p:spTree>
    <p:extLst>
      <p:ext uri="{BB962C8B-B14F-4D97-AF65-F5344CB8AC3E}">
        <p14:creationId xmlns:p14="http://schemas.microsoft.com/office/powerpoint/2010/main" val="912620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40383" y="953424"/>
            <a:ext cx="8686800" cy="2523768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dirty="0"/>
              <a:t>Mary Magdalene.</a:t>
            </a:r>
            <a:r>
              <a:rPr lang="en-US" sz="3200" dirty="0"/>
              <a:t> Mark 16:9-11; John 20:11-18</a:t>
            </a:r>
          </a:p>
          <a:p>
            <a:pPr>
              <a:buNone/>
            </a:pPr>
            <a:r>
              <a:rPr lang="en-US" sz="3200" dirty="0"/>
              <a:t>It was upon the first day of the week. </a:t>
            </a:r>
          </a:p>
          <a:p>
            <a:pPr>
              <a:buNone/>
            </a:pPr>
            <a:r>
              <a:rPr lang="en-US" sz="2800" dirty="0"/>
              <a:t>Matthew 28:1, </a:t>
            </a:r>
            <a:r>
              <a:rPr lang="en-US" sz="2800" i="1" dirty="0"/>
              <a:t>“Now late on the sabbath day, as it began to dawn toward </a:t>
            </a:r>
            <a:r>
              <a:rPr lang="en-US" sz="2800" i="1" u="sng" dirty="0"/>
              <a:t>the first (day) of the week</a:t>
            </a:r>
            <a:r>
              <a:rPr lang="en-US" sz="2800" i="1" dirty="0"/>
              <a:t>, came Mary Magdalene and the other Mary to see the </a:t>
            </a:r>
            <a:r>
              <a:rPr lang="en-US" sz="2800" i="1" dirty="0" err="1"/>
              <a:t>sepulchre</a:t>
            </a:r>
            <a:r>
              <a:rPr lang="en-US" sz="2800" i="1" dirty="0"/>
              <a:t>.”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97583" y="220524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Jesus’ First Appearance</a:t>
            </a:r>
          </a:p>
        </p:txBody>
      </p:sp>
    </p:spTree>
    <p:extLst>
      <p:ext uri="{BB962C8B-B14F-4D97-AF65-F5344CB8AC3E}">
        <p14:creationId xmlns:p14="http://schemas.microsoft.com/office/powerpoint/2010/main" val="5643276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289</TotalTime>
  <Words>630</Words>
  <Application>Microsoft Office PowerPoint</Application>
  <PresentationFormat>On-screen Show (4:3)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Franklin Gothic Book</vt:lpstr>
      <vt:lpstr>Lucida Sans Unicode</vt:lpstr>
      <vt:lpstr>Perpetua</vt:lpstr>
      <vt:lpstr>Wingdings 2</vt:lpstr>
      <vt:lpstr>Theme10</vt:lpstr>
      <vt:lpstr>The Last Week  Of Jesus’ Life</vt:lpstr>
      <vt:lpstr>The Watch At The Sepulcher Matthew 27:62-66</vt:lpstr>
      <vt:lpstr>The Empty Tomb. </vt:lpstr>
      <vt:lpstr>The Empty Tomb. </vt:lpstr>
      <vt:lpstr>The Empty Tomb – Peter and John Luke 24:12; John 20:3-10 </vt:lpstr>
      <vt:lpstr>Jesus’ First Appearance</vt:lpstr>
      <vt:lpstr>Jesus’ First Appearance</vt:lpstr>
      <vt:lpstr>Jesus’ First Appearance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Last Week  Of Jesus’ Life</dc:title>
  <dc:creator>mgalloway2715@gmail.com</dc:creator>
  <cp:lastModifiedBy>Richard Lidh</cp:lastModifiedBy>
  <cp:revision>13</cp:revision>
  <cp:lastPrinted>2022-11-24T19:14:24Z</cp:lastPrinted>
  <dcterms:created xsi:type="dcterms:W3CDTF">2022-11-23T17:48:43Z</dcterms:created>
  <dcterms:modified xsi:type="dcterms:W3CDTF">2022-11-24T19:14:43Z</dcterms:modified>
</cp:coreProperties>
</file>